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1"/>
  </p:notesMasterIdLst>
  <p:handoutMasterIdLst>
    <p:handoutMasterId r:id="rId12"/>
  </p:handoutMasterIdLst>
  <p:sldIdLst>
    <p:sldId id="267" r:id="rId3"/>
    <p:sldId id="270" r:id="rId4"/>
    <p:sldId id="269" r:id="rId5"/>
    <p:sldId id="271" r:id="rId6"/>
    <p:sldId id="272" r:id="rId7"/>
    <p:sldId id="273" r:id="rId8"/>
    <p:sldId id="274" r:id="rId9"/>
    <p:sldId id="275" r:id="rId10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3C2FFA5D-87B4-456A-9821-1D502468CF0F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2253" autoAdjust="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1200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slideMaster" Target="slideMasters/slideMaster1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03BC18FD-FA7B-4056-8CF6-E3EC8FB547A8}" type="datetimeFigureOut">
              <a:rPr lang="nl-NL" smtClean="0"/>
              <a:pPr>
                <a:defRPr/>
              </a:pPr>
              <a:t>30-10-2017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Franklin Gothic Medium" panose="020B0603020102020204" pitchFamily="34" charset="0"/>
              </a:defRPr>
            </a:lvl1pPr>
          </a:lstStyle>
          <a:p>
            <a:fld id="{9F410F28-316C-414B-9E3D-C585EDD36250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991240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jpeg>
</file>

<file path=ppt/media/image6.jpe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EC131DFD-01ED-4F95-AEFB-E926BF1528EE}" type="datetimeFigureOut">
              <a:rPr lang="nl-NL" smtClean="0"/>
              <a:pPr>
                <a:defRPr/>
              </a:pPr>
              <a:t>30-10-2017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nl-NL" noProof="0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noProof="0" dirty="0"/>
              <a:t>Klik om de modelstijlen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Franklin Gothic Medium" panose="020B0603020102020204" pitchFamily="34" charset="0"/>
              </a:defRPr>
            </a:lvl1pPr>
          </a:lstStyle>
          <a:p>
            <a:fld id="{0F460688-5FD1-454D-A2F5-9569325C367B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2975431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hthoek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Rechthoek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18608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7"/>
          <p:cNvSpPr/>
          <p:nvPr/>
        </p:nvSpPr>
        <p:spPr bwMode="hidden">
          <a:xfrm>
            <a:off x="915988" y="0"/>
            <a:ext cx="7178675" cy="59436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nl-NL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90244" y="2514600"/>
            <a:ext cx="6629400" cy="2743200"/>
          </a:xfrm>
        </p:spPr>
        <p:txBody>
          <a:bodyPr/>
          <a:lstStyle>
            <a:lvl1pPr algn="l">
              <a:lnSpc>
                <a:spcPct val="80000"/>
              </a:lnSpc>
              <a:defRPr sz="6600"/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190244" y="5303520"/>
            <a:ext cx="6629400" cy="4572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52461422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923EE0-33E4-4D6E-935B-E40FABE879D0}" type="datetime1">
              <a:rPr lang="nl-NL" smtClean="0"/>
              <a:pPr>
                <a:defRPr/>
              </a:pPr>
              <a:t>30-10-2017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61B8801-A979-485B-B77F-30D2A37F842A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22588751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810512" y="419099"/>
            <a:ext cx="2086087" cy="5753101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1295400" y="419099"/>
            <a:ext cx="7277100" cy="5753101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21378C-E545-4E61-BA70-74EE96A62226}" type="datetime1">
              <a:rPr lang="nl-NL" smtClean="0"/>
              <a:pPr>
                <a:defRPr/>
              </a:pPr>
              <a:t>30-10-2017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D9E781E-0157-4793-8443-6398E453B9E2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15879849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F8C1A6-9C5D-46C3-B638-8C974CEB234C}" type="datetime1">
              <a:rPr lang="nl-NL" smtClean="0"/>
              <a:pPr>
                <a:defRPr/>
              </a:pPr>
              <a:t>30-10-2017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478357-F0D3-4D63-88B1-4D57401A7653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65817093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4"/>
          <p:cNvSpPr/>
          <p:nvPr/>
        </p:nvSpPr>
        <p:spPr bwMode="hidden">
          <a:xfrm>
            <a:off x="0" y="1676400"/>
            <a:ext cx="9313863" cy="42672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nl-NL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0" y="2212848"/>
            <a:ext cx="6217920" cy="2862262"/>
          </a:xfrm>
        </p:spPr>
        <p:txBody>
          <a:bodyPr/>
          <a:lstStyle>
            <a:lvl1pPr>
              <a:lnSpc>
                <a:spcPct val="80000"/>
              </a:lnSpc>
              <a:defRPr sz="5400"/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295400" y="5120640"/>
            <a:ext cx="6217920" cy="4572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1230142873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295400" y="1905000"/>
            <a:ext cx="4572000" cy="4267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324600" y="1905000"/>
            <a:ext cx="4572000" cy="4267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28754B-211B-4057-B784-61A67EEFDACA}" type="datetime1">
              <a:rPr lang="nl-NL" smtClean="0"/>
              <a:pPr>
                <a:defRPr/>
              </a:pPr>
              <a:t>30-10-2017</a:t>
            </a:fld>
            <a:endParaRPr lang="nl-NL" dirty="0"/>
          </a:p>
        </p:txBody>
      </p:sp>
      <p:sp>
        <p:nvSpPr>
          <p:cNvPr id="6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 dirty="0"/>
          </a:p>
        </p:txBody>
      </p:sp>
      <p:sp>
        <p:nvSpPr>
          <p:cNvPr id="7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DAE3A5-5DC3-4601-9A9A-FF7205C68E9E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5842408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295400" y="1904999"/>
            <a:ext cx="4572000" cy="698351"/>
          </a:xfrm>
        </p:spPr>
        <p:txBody>
          <a:bodyPr anchor="ctr">
            <a:normAutofit/>
          </a:bodyPr>
          <a:lstStyle>
            <a:lvl1pPr marL="0" indent="0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1295400" y="2603351"/>
            <a:ext cx="4572000" cy="356884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324600" y="1904999"/>
            <a:ext cx="4572000" cy="698351"/>
          </a:xfrm>
        </p:spPr>
        <p:txBody>
          <a:bodyPr anchor="ctr">
            <a:normAutofit/>
          </a:bodyPr>
          <a:lstStyle>
            <a:lvl1pPr marL="0" indent="0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324600" y="2603351"/>
            <a:ext cx="4572000" cy="356884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7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91EE83-C575-4AF0-A17A-3F417F6187D9}" type="datetime1">
              <a:rPr lang="nl-NL" smtClean="0"/>
              <a:pPr>
                <a:defRPr/>
              </a:pPr>
              <a:t>30-10-2017</a:t>
            </a:fld>
            <a:endParaRPr lang="nl-NL" dirty="0"/>
          </a:p>
        </p:txBody>
      </p:sp>
      <p:sp>
        <p:nvSpPr>
          <p:cNvPr id="8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 dirty="0"/>
          </a:p>
        </p:txBody>
      </p:sp>
      <p:sp>
        <p:nvSpPr>
          <p:cNvPr id="9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0B3D73-BF5F-4FDC-B340-6589CC9E133E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86434861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C4B6C0-91FF-4C6F-BAC5-DA7866C076AE}" type="datetime1">
              <a:rPr lang="nl-NL" smtClean="0"/>
              <a:pPr>
                <a:defRPr/>
              </a:pPr>
              <a:t>30-10-2017</a:t>
            </a:fld>
            <a:endParaRPr lang="nl-NL" dirty="0"/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 dirty="0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2D5AF54-D20B-4124-8BA4-55A21519A703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37751363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4BA906-73BB-49CC-85A1-D7E771FB8ADF}" type="datetime1">
              <a:rPr lang="nl-NL" smtClean="0"/>
              <a:pPr>
                <a:defRPr/>
              </a:pPr>
              <a:t>30-10-2017</a:t>
            </a:fld>
            <a:endParaRPr lang="nl-NL" dirty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F234F2A-D06A-496F-AA5D-64992A793FD8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60610535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7"/>
          <p:cNvSpPr/>
          <p:nvPr/>
        </p:nvSpPr>
        <p:spPr bwMode="hidden">
          <a:xfrm>
            <a:off x="4876800" y="0"/>
            <a:ext cx="7315200" cy="68564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10800000" algn="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nl-NL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1" y="2651760"/>
            <a:ext cx="3657600" cy="1828800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494020" y="688489"/>
            <a:ext cx="6080760" cy="548371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09600" y="4617720"/>
            <a:ext cx="3657600" cy="155448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3574F4-1C68-4B9D-81C8-0C2C98161D83}" type="datetime1">
              <a:rPr lang="nl-NL" smtClean="0"/>
              <a:pPr>
                <a:defRPr/>
              </a:pPr>
              <a:t>30-10-2017</a:t>
            </a:fld>
            <a:endParaRPr lang="nl-NL" dirty="0"/>
          </a:p>
        </p:txBody>
      </p:sp>
      <p:sp>
        <p:nvSpPr>
          <p:cNvPr id="7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 dirty="0"/>
          </a:p>
        </p:txBody>
      </p:sp>
      <p:sp>
        <p:nvSpPr>
          <p:cNvPr id="8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589C09A-7CE9-4171-8BB7-B9EC1343A2DA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19782645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7"/>
          <p:cNvSpPr/>
          <p:nvPr/>
        </p:nvSpPr>
        <p:spPr bwMode="hidden">
          <a:xfrm>
            <a:off x="4876800" y="0"/>
            <a:ext cx="7315200" cy="68564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10800000" algn="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nl-NL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12648" y="2651760"/>
            <a:ext cx="3657600" cy="1828800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494020" y="684943"/>
            <a:ext cx="6080760" cy="5486400"/>
          </a:xfrm>
          <a:solidFill>
            <a:schemeClr val="bg1">
              <a:lumMod val="90000"/>
              <a:lumOff val="10000"/>
            </a:schemeClr>
          </a:solidFill>
          <a:effectLst>
            <a:outerShdw blurRad="63500" sx="101000" sy="101000" algn="ctr" rotWithShape="0">
              <a:prstClr val="black">
                <a:alpha val="25000"/>
              </a:prstClr>
            </a:outerShdw>
          </a:effectLst>
        </p:spPr>
        <p:txBody>
          <a:bodyPr tIns="54864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12648" y="4617720"/>
            <a:ext cx="3657600" cy="155448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2C74A4-5D1A-413B-A9E9-4236A776BAE9}" type="datetime1">
              <a:rPr lang="nl-NL" smtClean="0"/>
              <a:pPr>
                <a:defRPr/>
              </a:pPr>
              <a:t>30-10-2017</a:t>
            </a:fld>
            <a:endParaRPr lang="nl-NL" dirty="0"/>
          </a:p>
        </p:txBody>
      </p:sp>
      <p:sp>
        <p:nvSpPr>
          <p:cNvPr id="7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 dirty="0"/>
          </a:p>
        </p:txBody>
      </p:sp>
      <p:sp>
        <p:nvSpPr>
          <p:cNvPr id="8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0AFF398-3678-4AE8-A8E5-9F1122622E35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2613856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/>
          <p:cNvSpPr/>
          <p:nvPr/>
        </p:nvSpPr>
        <p:spPr bwMode="hidden">
          <a:xfrm>
            <a:off x="0" y="5980113"/>
            <a:ext cx="12188825" cy="45243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5400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nl-NL" noProof="0" dirty="0"/>
          </a:p>
        </p:txBody>
      </p:sp>
      <p:sp>
        <p:nvSpPr>
          <p:cNvPr id="9" name="Rechthoek 8"/>
          <p:cNvSpPr/>
          <p:nvPr/>
        </p:nvSpPr>
        <p:spPr bwMode="hidden">
          <a:xfrm>
            <a:off x="1588" y="214313"/>
            <a:ext cx="12188825" cy="45243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nl-NL" noProof="0" dirty="0"/>
          </a:p>
        </p:txBody>
      </p:sp>
      <p:sp>
        <p:nvSpPr>
          <p:cNvPr id="8" name="Rechthoek 7"/>
          <p:cNvSpPr/>
          <p:nvPr/>
        </p:nvSpPr>
        <p:spPr bwMode="hidden">
          <a:xfrm>
            <a:off x="1588" y="214313"/>
            <a:ext cx="12188825" cy="62182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nl-NL" noProof="0" dirty="0"/>
          </a:p>
        </p:txBody>
      </p:sp>
      <p:sp>
        <p:nvSpPr>
          <p:cNvPr id="1029" name="Tijdelijke aanduiding voor titel 1"/>
          <p:cNvSpPr>
            <a:spLocks noGrp="1"/>
          </p:cNvSpPr>
          <p:nvPr>
            <p:ph type="title"/>
          </p:nvPr>
        </p:nvSpPr>
        <p:spPr bwMode="auto">
          <a:xfrm>
            <a:off x="1295400" y="419100"/>
            <a:ext cx="9601200" cy="125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nl-NL" noProof="0" dirty="0"/>
              <a:t>Klik om het opmaakprofiel te bewerken</a:t>
            </a:r>
          </a:p>
        </p:txBody>
      </p:sp>
      <p:sp>
        <p:nvSpPr>
          <p:cNvPr id="1030" name="Tijdelijke aanduiding voor tekst 2"/>
          <p:cNvSpPr>
            <a:spLocks noGrp="1"/>
          </p:cNvSpPr>
          <p:nvPr>
            <p:ph type="body" idx="1"/>
          </p:nvPr>
        </p:nvSpPr>
        <p:spPr bwMode="auto">
          <a:xfrm>
            <a:off x="1295400" y="1905000"/>
            <a:ext cx="9601200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noProof="0" dirty="0"/>
              <a:t>Klik om de opmaakprofielen van de </a:t>
            </a:r>
            <a:r>
              <a:rPr lang="nl-NL" noProof="0" dirty="0" err="1"/>
              <a:t>modeltekst</a:t>
            </a:r>
            <a:r>
              <a:rPr lang="nl-NL" noProof="0" dirty="0"/>
              <a:t>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9339263" y="6484938"/>
            <a:ext cx="1335087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0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FF61485-1F2D-47FB-9AF6-A1A75EB17B40}" type="datetime1">
              <a:rPr lang="nl-NL" noProof="0" smtClean="0"/>
              <a:pPr>
                <a:defRPr/>
              </a:pPr>
              <a:t>30-10-2017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609600" y="6484938"/>
            <a:ext cx="4124325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000" dirty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896600" y="6484938"/>
            <a:ext cx="6858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FFFFFF"/>
                </a:solidFill>
                <a:latin typeface="Franklin Gothic Medium" panose="020B0603020102020204" pitchFamily="34" charset="0"/>
              </a:defRPr>
            </a:lvl1pPr>
          </a:lstStyle>
          <a:p>
            <a:fld id="{06A42B25-A383-4C8C-BAEF-CDEC3CE65D70}" type="slidenum">
              <a:rPr lang="nl-NL" noProof="0" smtClean="0"/>
              <a:pPr/>
              <a:t>‹nr.›</a:t>
            </a:fld>
            <a:endParaRPr lang="nl-NL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0" r:id="rId1"/>
    <p:sldLayoutId id="2147483654" r:id="rId2"/>
    <p:sldLayoutId id="2147483661" r:id="rId3"/>
    <p:sldLayoutId id="2147483655" r:id="rId4"/>
    <p:sldLayoutId id="2147483656" r:id="rId5"/>
    <p:sldLayoutId id="2147483657" r:id="rId6"/>
    <p:sldLayoutId id="2147483662" r:id="rId7"/>
    <p:sldLayoutId id="2147483663" r:id="rId8"/>
    <p:sldLayoutId id="2147483664" r:id="rId9"/>
    <p:sldLayoutId id="2147483658" r:id="rId10"/>
    <p:sldLayoutId id="2147483659" r:id="rId11"/>
  </p:sldLayoutIdLst>
  <p:transition spd="med">
    <p:fade/>
  </p:transition>
  <p:hf sldNum="0"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kern="1200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Franklin Gothic Medium" panose="020B060302010202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Franklin Gothic Medium" panose="020B060302010202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Franklin Gothic Medium" panose="020B060302010202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Franklin Gothic Medium" panose="020B060302010202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Franklin Gothic Medium" panose="020B060302010202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Franklin Gothic Medium" panose="020B060302010202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Franklin Gothic Medium" panose="020B060302010202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Franklin Gothic Medium" panose="020B0603020102020204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800"/>
        </a:spcBef>
        <a:spcAft>
          <a:spcPct val="0"/>
        </a:spcAft>
        <a:buSzPct val="90000"/>
        <a:buFont typeface="Arial" panose="020B0604020202020204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1650" indent="-228600" algn="l" rtl="0" eaLnBrk="1" fontAlgn="base" hangingPunct="1">
        <a:lnSpc>
          <a:spcPct val="90000"/>
        </a:lnSpc>
        <a:spcBef>
          <a:spcPts val="1200"/>
        </a:spcBef>
        <a:spcAft>
          <a:spcPct val="0"/>
        </a:spcAft>
        <a:buSzPct val="90000"/>
        <a:buFont typeface="Arial" panose="020B0604020202020204" pitchFamily="34" charset="0"/>
        <a:buChar char="▪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730250" indent="-182563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SzPct val="90000"/>
        <a:buFont typeface="Arial" panose="020B0604020202020204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4888" indent="-182563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SzPct val="90000"/>
        <a:buFont typeface="Arial" panose="020B0604020202020204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3488" indent="-182563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SzPct val="90000"/>
        <a:buFont typeface="Arial" panose="020B0604020202020204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4630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916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paladinstudios.com" TargetMode="External"/><Relationship Id="rId2" Type="http://schemas.openxmlformats.org/officeDocument/2006/relationships/hyperlink" Target="http://www.paladinstudios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el 1"/>
          <p:cNvSpPr>
            <a:spLocks noGrp="1"/>
          </p:cNvSpPr>
          <p:nvPr>
            <p:ph type="ctrTitle"/>
          </p:nvPr>
        </p:nvSpPr>
        <p:spPr>
          <a:xfrm>
            <a:off x="1190625" y="2514600"/>
            <a:ext cx="6629400" cy="2743200"/>
          </a:xfrm>
        </p:spPr>
        <p:txBody>
          <a:bodyPr/>
          <a:lstStyle/>
          <a:p>
            <a:r>
              <a:rPr lang="nl-NL" dirty="0"/>
              <a:t>Presentatie </a:t>
            </a:r>
            <a:br>
              <a:rPr lang="nl-NL" dirty="0"/>
            </a:br>
            <a:r>
              <a:rPr lang="nl-NL" sz="4800" dirty="0"/>
              <a:t>the recruiter</a:t>
            </a:r>
          </a:p>
        </p:txBody>
      </p:sp>
      <p:sp>
        <p:nvSpPr>
          <p:cNvPr id="15362" name="Ondertitel 2"/>
          <p:cNvSpPr>
            <a:spLocks noGrp="1"/>
          </p:cNvSpPr>
          <p:nvPr>
            <p:ph type="subTitle" idx="1"/>
          </p:nvPr>
        </p:nvSpPr>
        <p:spPr>
          <a:xfrm>
            <a:off x="1190625" y="5303838"/>
            <a:ext cx="6629400" cy="457200"/>
          </a:xfrm>
        </p:spPr>
        <p:txBody>
          <a:bodyPr/>
          <a:lstStyle/>
          <a:p>
            <a:pPr>
              <a:spcBef>
                <a:spcPct val="0"/>
              </a:spcBef>
            </a:pPr>
            <a:r>
              <a:rPr lang="nl-NL" dirty="0"/>
              <a:t>- Dave Bakker</a:t>
            </a:r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5C5F96-C455-4A8A-958C-2A8DF99CB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4020" y="-787034"/>
            <a:ext cx="3657600" cy="1828800"/>
          </a:xfrm>
        </p:spPr>
        <p:txBody>
          <a:bodyPr/>
          <a:lstStyle/>
          <a:p>
            <a:r>
              <a:rPr lang="nl-NL" dirty="0">
                <a:solidFill>
                  <a:schemeClr val="tx1"/>
                </a:solidFill>
              </a:rPr>
              <a:t>Inhoud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23E8D1F-2002-4FD8-BEDE-CC24463D9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4020" y="1249612"/>
            <a:ext cx="6080760" cy="4922588"/>
          </a:xfrm>
        </p:spPr>
        <p:txBody>
          <a:bodyPr/>
          <a:lstStyle/>
          <a:p>
            <a:pPr>
              <a:buClr>
                <a:srgbClr val="FFFFFF"/>
              </a:buClr>
            </a:pPr>
            <a:r>
              <a:rPr lang="nl-NL" dirty="0"/>
              <a:t>Introductie</a:t>
            </a:r>
          </a:p>
          <a:p>
            <a:pPr>
              <a:buClr>
                <a:srgbClr val="FFFFFF"/>
              </a:buClr>
            </a:pPr>
            <a:r>
              <a:rPr lang="nl-NL" dirty="0"/>
              <a:t>Hoe zit het bedrijf in elkaar</a:t>
            </a:r>
          </a:p>
          <a:p>
            <a:pPr>
              <a:buClr>
                <a:srgbClr val="FFFFFF"/>
              </a:buClr>
            </a:pPr>
            <a:r>
              <a:rPr lang="nl-NL" dirty="0"/>
              <a:t>Persoonlijkheden van de werknemers</a:t>
            </a:r>
          </a:p>
          <a:p>
            <a:pPr>
              <a:buClr>
                <a:srgbClr val="FFFFFF"/>
              </a:buClr>
            </a:pPr>
            <a:r>
              <a:rPr lang="nl-NL" dirty="0"/>
              <a:t>Vacatures</a:t>
            </a:r>
          </a:p>
          <a:p>
            <a:pPr>
              <a:buClr>
                <a:srgbClr val="FFFFFF"/>
              </a:buClr>
            </a:pPr>
            <a:r>
              <a:rPr lang="nl-NL" dirty="0"/>
              <a:t>Zelf ontwikkeling tegenover het bedrijf</a:t>
            </a:r>
          </a:p>
          <a:p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50491467-3174-451B-B972-9BD828982F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4617720"/>
            <a:ext cx="3657600" cy="1554480"/>
          </a:xfrm>
        </p:spPr>
        <p:txBody>
          <a:bodyPr/>
          <a:lstStyle/>
          <a:p>
            <a:endParaRPr lang="nl-NL" dirty="0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3E1D0807-CE6B-4282-97C0-D0ED825D7D9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04" y="2225204"/>
            <a:ext cx="4785032" cy="4785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17383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A0D144-ECAD-4E10-8D03-175FACF60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Introductie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9A31819-A0A6-4D4B-8A83-F24FE7948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Paladin Studios</a:t>
            </a:r>
          </a:p>
          <a:p>
            <a:r>
              <a:rPr lang="nl-NL" dirty="0"/>
              <a:t>Mijn keuze</a:t>
            </a:r>
          </a:p>
          <a:p>
            <a:r>
              <a:rPr lang="nl-NL" dirty="0"/>
              <a:t>Statistieken</a:t>
            </a:r>
          </a:p>
          <a:p>
            <a:pPr marL="0" indent="0">
              <a:buNone/>
            </a:pPr>
            <a:endParaRPr lang="nl-NL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84B1C62B-ADDD-4A75-B0FB-832C298250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8128" y="1319369"/>
            <a:ext cx="5108197" cy="20168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BAEEE450-4487-4E8A-8893-B62AB2DC079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5787" y="3792777"/>
            <a:ext cx="7600426" cy="213761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67500687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1F1432-ECD2-4DAD-9DE4-32ABCDBC6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419100"/>
            <a:ext cx="9601200" cy="1257300"/>
          </a:xfrm>
        </p:spPr>
        <p:txBody>
          <a:bodyPr/>
          <a:lstStyle/>
          <a:p>
            <a:r>
              <a:rPr lang="nl-NL" dirty="0"/>
              <a:t>Hoe zit het bedrijf in elkaar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C07A5BA-6F28-4AD8-BBDF-A644C7295B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Games</a:t>
            </a:r>
          </a:p>
          <a:p>
            <a:r>
              <a:rPr lang="nl-NL" dirty="0"/>
              <a:t>Technologieën</a:t>
            </a:r>
          </a:p>
          <a:p>
            <a:r>
              <a:rPr lang="nl-NL" dirty="0"/>
              <a:t>De mensen</a:t>
            </a:r>
          </a:p>
          <a:p>
            <a:r>
              <a:rPr lang="nl-NL" dirty="0"/>
              <a:t>Taken</a:t>
            </a:r>
          </a:p>
          <a:p>
            <a:r>
              <a:rPr lang="nl-NL" dirty="0"/>
              <a:t>Kwaliteiten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4B3BDCEB-07E9-45A5-84D1-078727D05EB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99"/>
          <a:stretch/>
        </p:blipFill>
        <p:spPr>
          <a:xfrm>
            <a:off x="3784165" y="2097879"/>
            <a:ext cx="2794141" cy="14380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A208AA14-901D-46B9-B2D4-036E24FFC8E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8293" y="1852057"/>
            <a:ext cx="3247419" cy="16966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BBBD0E8B-99FC-441F-B6BF-ED9A2F0C2E8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6445" y="3973673"/>
            <a:ext cx="3314351" cy="16571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DA17D930-9CA6-414D-8770-D6A1F127B85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643" y="3980337"/>
            <a:ext cx="3106663" cy="174749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7632994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D50696-B1C6-4656-BBA5-1E7C09584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Persoonlijkheden van de werknemers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A9F3F4E-9EA8-4EBC-A533-97415E14B3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Syngery</a:t>
            </a:r>
            <a:endParaRPr lang="nl-NL" dirty="0"/>
          </a:p>
          <a:p>
            <a:r>
              <a:rPr lang="nl-NL" dirty="0" err="1"/>
              <a:t>Kaizen</a:t>
            </a:r>
            <a:endParaRPr lang="nl-NL" dirty="0"/>
          </a:p>
          <a:p>
            <a:r>
              <a:rPr lang="nl-NL" dirty="0" err="1"/>
              <a:t>Spark</a:t>
            </a:r>
            <a:endParaRPr lang="nl-NL" dirty="0"/>
          </a:p>
          <a:p>
            <a:r>
              <a:rPr lang="nl-NL" dirty="0" err="1"/>
              <a:t>Wholehearted</a:t>
            </a:r>
            <a:endParaRPr lang="nl-NL" dirty="0"/>
          </a:p>
          <a:p>
            <a:r>
              <a:rPr lang="nl-NL" dirty="0"/>
              <a:t>Adventure</a:t>
            </a:r>
          </a:p>
          <a:p>
            <a:r>
              <a:rPr lang="nl-NL" dirty="0" err="1"/>
              <a:t>Autonomy</a:t>
            </a:r>
            <a:endParaRPr lang="nl-NL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B2CB0472-8606-4D57-B01F-7E3776983D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448" y="2053021"/>
            <a:ext cx="4885193" cy="36682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4826139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6A3FCB-69F1-471C-8E41-DA633927F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Vacatures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38C196C-5753-4971-BB2E-7E61AD0A05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Beschikbare vacatures</a:t>
            </a:r>
          </a:p>
          <a:p>
            <a:r>
              <a:rPr lang="nl-NL" dirty="0"/>
              <a:t>Open vacatures</a:t>
            </a:r>
          </a:p>
          <a:p>
            <a:r>
              <a:rPr lang="nl-NL" dirty="0" err="1"/>
              <a:t>Internships</a:t>
            </a:r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E5E45C9C-2B52-45B3-9153-E2DC7D4DB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3729" y="824952"/>
            <a:ext cx="4460594" cy="52151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2545528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276917-F934-43CC-84ED-5F5C9F903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Zelf ontwikkeling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C887CAC-CE1E-4FA8-8920-9B605CD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Code kennis</a:t>
            </a:r>
          </a:p>
          <a:p>
            <a:r>
              <a:rPr lang="nl-NL" dirty="0"/>
              <a:t>Engels</a:t>
            </a:r>
          </a:p>
          <a:p>
            <a:r>
              <a:rPr lang="nl-NL" dirty="0"/>
              <a:t>Team aspect</a:t>
            </a:r>
          </a:p>
          <a:p>
            <a:r>
              <a:rPr lang="nl-NL" dirty="0"/>
              <a:t>Talent 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AB50D5EE-61C9-43A0-8764-FBBD85B3A6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817" y="2185747"/>
            <a:ext cx="5852172" cy="329184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1481811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D3C105-E18E-4433-BA73-4B5410C5D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Sources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5E4B79A-0343-46EE-ADAD-DC344B7442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Paladin Studios website: </a:t>
            </a:r>
            <a:r>
              <a:rPr lang="nl-NL" dirty="0">
                <a:hlinkClick r:id="rId2"/>
              </a:rPr>
              <a:t>www.paladinstudios.com</a:t>
            </a:r>
            <a:endParaRPr lang="nl-NL" dirty="0"/>
          </a:p>
          <a:p>
            <a:r>
              <a:rPr lang="nl-NL" dirty="0"/>
              <a:t>Via de mail: </a:t>
            </a:r>
            <a:r>
              <a:rPr lang="nl-NL" dirty="0">
                <a:hlinkClick r:id="rId3"/>
              </a:rPr>
              <a:t>Info@paladinstudios.com</a:t>
            </a:r>
            <a:endParaRPr lang="nl-NL" dirty="0"/>
          </a:p>
          <a:p>
            <a:r>
              <a:rPr lang="nl-NL" dirty="0" err="1"/>
              <a:t>Beta</a:t>
            </a:r>
            <a:r>
              <a:rPr lang="nl-NL" dirty="0"/>
              <a:t> tester</a:t>
            </a:r>
          </a:p>
          <a:p>
            <a:endParaRPr lang="nl-NL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A6EC381D-3A7B-4F1A-AAD0-56B3F1A378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204" y="1517009"/>
            <a:ext cx="2450983" cy="2450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423834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Ppt0000014">
  <a:themeElements>
    <a:clrScheme name="BlueTanGradient">
      <a:dk1>
        <a:srgbClr val="31312F"/>
      </a:dk1>
      <a:lt1>
        <a:sysClr val="window" lastClr="FFFFFF"/>
      </a:lt1>
      <a:dk2>
        <a:srgbClr val="000000"/>
      </a:dk2>
      <a:lt2>
        <a:srgbClr val="D9CBB9"/>
      </a:lt2>
      <a:accent1>
        <a:srgbClr val="52AC97"/>
      </a:accent1>
      <a:accent2>
        <a:srgbClr val="B79E6D"/>
      </a:accent2>
      <a:accent3>
        <a:srgbClr val="478BA9"/>
      </a:accent3>
      <a:accent4>
        <a:srgbClr val="BF4F39"/>
      </a:accent4>
      <a:accent5>
        <a:srgbClr val="826C8E"/>
      </a:accent5>
      <a:accent6>
        <a:srgbClr val="D58637"/>
      </a:accent6>
      <a:hlink>
        <a:srgbClr val="52AC97"/>
      </a:hlink>
      <a:folHlink>
        <a:srgbClr val="969696"/>
      </a:folHlink>
    </a:clrScheme>
    <a:fontScheme name="BlueTanGradient">
      <a:majorFont>
        <a:latin typeface="Franklin Gothic Medium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BlueTanGradient">
      <a:dk1>
        <a:srgbClr val="31312F"/>
      </a:dk1>
      <a:lt1>
        <a:sysClr val="window" lastClr="FFFFFF"/>
      </a:lt1>
      <a:dk2>
        <a:srgbClr val="000000"/>
      </a:dk2>
      <a:lt2>
        <a:srgbClr val="D9CBB9"/>
      </a:lt2>
      <a:accent1>
        <a:srgbClr val="52AC97"/>
      </a:accent1>
      <a:accent2>
        <a:srgbClr val="B79E6D"/>
      </a:accent2>
      <a:accent3>
        <a:srgbClr val="478BA9"/>
      </a:accent3>
      <a:accent4>
        <a:srgbClr val="BF4F39"/>
      </a:accent4>
      <a:accent5>
        <a:srgbClr val="826C8E"/>
      </a:accent5>
      <a:accent6>
        <a:srgbClr val="D58637"/>
      </a:accent6>
      <a:hlink>
        <a:srgbClr val="52AC97"/>
      </a:hlink>
      <a:folHlink>
        <a:srgbClr val="969696"/>
      </a:folHlink>
    </a:clrScheme>
    <a:fontScheme name="BlueTanGradient">
      <a:majorFont>
        <a:latin typeface="Franklin Gothic Medium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lueTanGradient">
      <a:dk1>
        <a:srgbClr val="31312F"/>
      </a:dk1>
      <a:lt1>
        <a:sysClr val="window" lastClr="FFFFFF"/>
      </a:lt1>
      <a:dk2>
        <a:srgbClr val="000000"/>
      </a:dk2>
      <a:lt2>
        <a:srgbClr val="D9CBB9"/>
      </a:lt2>
      <a:accent1>
        <a:srgbClr val="52AC97"/>
      </a:accent1>
      <a:accent2>
        <a:srgbClr val="B79E6D"/>
      </a:accent2>
      <a:accent3>
        <a:srgbClr val="478BA9"/>
      </a:accent3>
      <a:accent4>
        <a:srgbClr val="BF4F39"/>
      </a:accent4>
      <a:accent5>
        <a:srgbClr val="826C8E"/>
      </a:accent5>
      <a:accent6>
        <a:srgbClr val="D58637"/>
      </a:accent6>
      <a:hlink>
        <a:srgbClr val="52AC97"/>
      </a:hlink>
      <a:folHlink>
        <a:srgbClr val="969696"/>
      </a:folHlink>
    </a:clrScheme>
    <a:fontScheme name="BlueTanGradient">
      <a:majorFont>
        <a:latin typeface="Franklin Gothic Medium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69BC44DA-E3BC-4602-984F-7B3104489B9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Presentatie met blauw-geelbruine kleurovergang (breedbeeld)</Template>
  <TotalTime>0</TotalTime>
  <Words>85</Words>
  <Application>Microsoft Office PowerPoint</Application>
  <PresentationFormat>Breedbeeld</PresentationFormat>
  <Paragraphs>38</Paragraphs>
  <Slides>8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1" baseType="lpstr">
      <vt:lpstr>Arial</vt:lpstr>
      <vt:lpstr>Franklin Gothic Medium</vt:lpstr>
      <vt:lpstr>Ppt0000014</vt:lpstr>
      <vt:lpstr>Presentatie  the recruiter</vt:lpstr>
      <vt:lpstr>Inhoud</vt:lpstr>
      <vt:lpstr>Introductie</vt:lpstr>
      <vt:lpstr>Hoe zit het bedrijf in elkaar</vt:lpstr>
      <vt:lpstr>Persoonlijkheden van de werknemers</vt:lpstr>
      <vt:lpstr>Vacatures</vt:lpstr>
      <vt:lpstr>Zelf ontwikkeling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2017-10-24T12:48:13Z</dcterms:created>
  <dcterms:modified xsi:type="dcterms:W3CDTF">2017-10-30T20:57:10Z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TC030306239991</vt:lpwstr>
  </property>
</Properties>
</file>

<file path=docProps/thumbnail.jpeg>
</file>